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68" r:id="rId5"/>
    <p:sldId id="257" r:id="rId6"/>
    <p:sldId id="258" r:id="rId7"/>
    <p:sldId id="265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57"/>
    <p:restoredTop sz="86427"/>
  </p:normalViewPr>
  <p:slideViewPr>
    <p:cSldViewPr snapToGrid="0" snapToObjects="1">
      <p:cViewPr>
        <p:scale>
          <a:sx n="105" d="100"/>
          <a:sy n="105" d="100"/>
        </p:scale>
        <p:origin x="-568" y="-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73564-F4D1-E94B-9901-9473CDF00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C59CD4-55C1-EC40-811D-94DCC0C14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D0EEF8-F298-1940-A86C-2441FF27E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513165-DF0B-2544-B26E-0BE4E376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AD46AB-29D3-C84F-9E5B-8D959842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08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12F72-E449-4749-8924-D14FE9C2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3AB5F6-8977-2B4E-AC75-74F336577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2DBF3-9E4A-B642-A65C-7C7C4A7B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272EAB-C630-7243-A86E-BC1EA2784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581C02-20F4-014D-9B8F-C16CC88F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72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3122B60-EE67-0142-B042-B9A226C68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F73418C-51B7-6447-807E-C6737F98F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D86026-9EF4-AD47-A6CC-19A354AC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663FE6-5811-ED48-9B4F-98AF7696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FE65A1-E6AE-5E44-85D2-487AA0CB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94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A401C2-7C3B-9049-AEE7-E06F769A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2FCB-D4F5-0F43-AD8F-1F036765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0946FB-E35F-814A-AC5C-F47F033D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858D2E-9ECB-4F46-ADCE-7419E2B0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4DE01B-E8B1-9547-99E1-F23370A3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950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90BEE7-A39D-DE42-B37B-D5E01FDD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701C4EA-86F8-494A-99F6-1688E47D3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C9B0AE-75AF-4D41-A6CD-3B251860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8AEEC4-5C1D-4143-A6CA-987F73B7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CD7357-6A95-524D-9034-67E55C5F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21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61E34-4BFD-774D-91FB-39E11DAB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01713E-9F82-4546-9791-0F5AE8877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B283B5A-F63E-2048-BD52-A63DFAF6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920489-16EF-6B45-87D5-EFF5EC93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EA8D2F4-DBCB-F44C-8996-CE52A485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F825DE-E384-1B46-AC26-036470DB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051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551-94D0-1C42-A651-8C379AD7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A75B0C-50E2-FC48-82A6-A72658E50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A7C80F9-5A52-D149-84B1-60E1AAE1D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123134-B438-7841-9234-23669FF94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1DA4F-D0F5-2C44-893F-CCEA86641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6290B6F-3634-234E-BF57-55CD645C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06A00F8-2B4E-9546-943E-8BAB6A59B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209309-A1E8-3E40-AE5C-1783445C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13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6DE636-8FDD-884F-A1A4-1F7C3A2D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3976C3-46E8-3E43-8B21-3DCC1CE9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7E4D761-8089-7245-A5F5-F9A0C87D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50209E-4FF2-8542-9F51-3E95C16A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991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B425FDF-995D-AE4A-9DC2-5327BB53D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7381700-2D4F-ED42-A52F-5A4CA44E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8E6E77-17E0-194C-BEC2-B05A8B1E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49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727148-3CF3-BA41-8BBC-1E38FF43C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0A4EA1-52AE-E245-AB17-5C8EF0AD2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91D612-9D63-7F47-AA28-C6FACDE62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96C7FA3-86E3-F541-A3FD-44B360B2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52484D-3BC0-9144-8098-9944A741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EB7366-7257-8C41-A053-555FC0DD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001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A3A342-8B6E-2D4F-95BB-51ED33386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EC0A4DB-A296-F447-9590-B98F16427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3CC54D-D618-C544-A0B2-28BD73374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F7C50D-F4DB-9F4A-8036-9A4C0310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C4C335-57C2-F243-A874-FFD49997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D523F95-2209-214C-A143-C4146846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35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D2511E8-2275-0245-AC7A-9457CD905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333B90-6DB2-824C-9C26-99BE3CA52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56A9CE-3375-834B-807B-7EDA7CB2E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03721-9F30-8149-B1B5-002653297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6BF52-2D12-C146-A699-9563DE3D1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739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: Shape 5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: Shape 6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B354EB-CDC0-7449-B47F-EAA055C8C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it-IT" sz="3300">
                <a:solidFill>
                  <a:srgbClr val="080808"/>
                </a:solidFill>
              </a:rPr>
              <a:t>Specifiche Home Page</a:t>
            </a:r>
            <a:br>
              <a:rPr lang="it-IT" sz="3300">
                <a:solidFill>
                  <a:srgbClr val="080808"/>
                </a:solidFill>
              </a:rPr>
            </a:br>
            <a:r>
              <a:rPr lang="it-IT" sz="3300">
                <a:solidFill>
                  <a:srgbClr val="080808"/>
                </a:solidFill>
              </a:rPr>
              <a:t>ICS – Paolo Vasta</a:t>
            </a:r>
            <a:br>
              <a:rPr lang="it-IT" sz="3300">
                <a:solidFill>
                  <a:srgbClr val="080808"/>
                </a:solidFill>
              </a:rPr>
            </a:br>
            <a:r>
              <a:rPr lang="it-IT" sz="3300">
                <a:solidFill>
                  <a:srgbClr val="080808"/>
                </a:solidFill>
              </a:rPr>
              <a:t>Damiano Gammino (O46002074)</a:t>
            </a:r>
            <a:br>
              <a:rPr lang="it-IT" sz="3300">
                <a:solidFill>
                  <a:srgbClr val="080808"/>
                </a:solidFill>
              </a:rPr>
            </a:br>
            <a:r>
              <a:rPr lang="it-IT" sz="3300">
                <a:solidFill>
                  <a:srgbClr val="080808"/>
                </a:solidFill>
              </a:rPr>
              <a:t>A.A. 2020/2021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2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4F09B7-353C-444E-A918-0FAE6C83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8185" cy="1325563"/>
          </a:xfrm>
        </p:spPr>
        <p:txBody>
          <a:bodyPr/>
          <a:lstStyle/>
          <a:p>
            <a:r>
              <a:rPr lang="it-IT" dirty="0"/>
              <a:t>img </a:t>
            </a:r>
          </a:p>
        </p:txBody>
      </p:sp>
      <p:pic>
        <p:nvPicPr>
          <p:cNvPr id="5" name="Segnaposto contenuto 4" descr="Immagine che contiene testo, bigliettodavisita, screenshot&#10;&#10;Descrizione generata automaticamente">
            <a:extLst>
              <a:ext uri="{FF2B5EF4-FFF2-40B4-BE49-F238E27FC236}">
                <a16:creationId xmlns:a16="http://schemas.microsoft.com/office/drawing/2014/main" id="{48F3D779-C0E7-6C44-8015-DA460792C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426" y="2354144"/>
            <a:ext cx="4474473" cy="3736299"/>
          </a:xfrm>
        </p:spPr>
      </p:pic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893D5356-C6FA-4C4E-8CC9-FF2767F5D9BE}"/>
              </a:ext>
            </a:extLst>
          </p:cNvPr>
          <p:cNvSpPr/>
          <p:nvPr/>
        </p:nvSpPr>
        <p:spPr>
          <a:xfrm rot="16200000">
            <a:off x="5919308" y="-324450"/>
            <a:ext cx="882711" cy="4474475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97B4E3BD-58F8-AC49-9D70-A312FE20060B}"/>
              </a:ext>
            </a:extLst>
          </p:cNvPr>
          <p:cNvSpPr/>
          <p:nvPr/>
        </p:nvSpPr>
        <p:spPr>
          <a:xfrm>
            <a:off x="8597899" y="2354143"/>
            <a:ext cx="882711" cy="3736300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DD9154-933C-9E43-B02E-CE299B587AC5}"/>
              </a:ext>
            </a:extLst>
          </p:cNvPr>
          <p:cNvSpPr txBox="1"/>
          <p:nvPr/>
        </p:nvSpPr>
        <p:spPr>
          <a:xfrm>
            <a:off x="6228272" y="1102099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345px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0D0B1B-F78C-A54E-AF3F-761656542622}"/>
              </a:ext>
            </a:extLst>
          </p:cNvPr>
          <p:cNvSpPr txBox="1"/>
          <p:nvPr/>
        </p:nvSpPr>
        <p:spPr>
          <a:xfrm>
            <a:off x="9480610" y="3852961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200px</a:t>
            </a:r>
          </a:p>
        </p:txBody>
      </p:sp>
    </p:spTree>
    <p:extLst>
      <p:ext uri="{BB962C8B-B14F-4D97-AF65-F5344CB8AC3E}">
        <p14:creationId xmlns:p14="http://schemas.microsoft.com/office/powerpoint/2010/main" val="14876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274378-47D1-3B46-9429-F029CE57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Footer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90763E-1E67-EF4D-B4B9-B20BFA2D7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262" y="3411547"/>
            <a:ext cx="9375475" cy="2330847"/>
          </a:xfrm>
        </p:spPr>
      </p:pic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43EB64FF-6F22-E545-88B7-C15BB7ADFB31}"/>
              </a:ext>
            </a:extLst>
          </p:cNvPr>
          <p:cNvSpPr/>
          <p:nvPr/>
        </p:nvSpPr>
        <p:spPr>
          <a:xfrm rot="16200000">
            <a:off x="5654644" y="-1700093"/>
            <a:ext cx="882711" cy="9375475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837F8A-06CE-2C45-9B2D-DE618E54A1D9}"/>
              </a:ext>
            </a:extLst>
          </p:cNvPr>
          <p:cNvSpPr txBox="1"/>
          <p:nvPr/>
        </p:nvSpPr>
        <p:spPr>
          <a:xfrm>
            <a:off x="5026866" y="1997119"/>
            <a:ext cx="213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100% dello schermo</a:t>
            </a:r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85836A79-4614-0546-ABA9-2E1D8F764374}"/>
              </a:ext>
            </a:extLst>
          </p:cNvPr>
          <p:cNvSpPr/>
          <p:nvPr/>
        </p:nvSpPr>
        <p:spPr>
          <a:xfrm>
            <a:off x="10783737" y="3429000"/>
            <a:ext cx="882711" cy="2313394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335F04-AB46-E347-9AA3-F53AF01FB992}"/>
              </a:ext>
            </a:extLst>
          </p:cNvPr>
          <p:cNvSpPr txBox="1"/>
          <p:nvPr/>
        </p:nvSpPr>
        <p:spPr>
          <a:xfrm>
            <a:off x="11353800" y="4037163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358px</a:t>
            </a:r>
          </a:p>
        </p:txBody>
      </p:sp>
    </p:spTree>
    <p:extLst>
      <p:ext uri="{BB962C8B-B14F-4D97-AF65-F5344CB8AC3E}">
        <p14:creationId xmlns:p14="http://schemas.microsoft.com/office/powerpoint/2010/main" val="274112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8A89414-D05E-0440-9EAD-21FC9EFB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98" y="2200713"/>
            <a:ext cx="7891732" cy="1716245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FB1499-96AB-4F49-8173-411CC97EC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701" y="4576703"/>
            <a:ext cx="2387600" cy="1803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FFDC72-1E92-5B4F-BC33-73B222845F90}"/>
              </a:ext>
            </a:extLst>
          </p:cNvPr>
          <p:cNvSpPr txBox="1"/>
          <p:nvPr/>
        </p:nvSpPr>
        <p:spPr>
          <a:xfrm>
            <a:off x="1433782" y="593232"/>
            <a:ext cx="1351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/>
              <a:t>Address</a:t>
            </a:r>
            <a:endParaRPr lang="it-IT" sz="2800" dirty="0"/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E2EB1028-A43D-F94E-904B-38C1DA3B4872}"/>
              </a:ext>
            </a:extLst>
          </p:cNvPr>
          <p:cNvSpPr/>
          <p:nvPr/>
        </p:nvSpPr>
        <p:spPr>
          <a:xfrm rot="16200000">
            <a:off x="3871982" y="-1915367"/>
            <a:ext cx="606405" cy="7625752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DB710A-70A1-EB41-8200-A51D0EDC52C0}"/>
              </a:ext>
            </a:extLst>
          </p:cNvPr>
          <p:cNvSpPr txBox="1"/>
          <p:nvPr/>
        </p:nvSpPr>
        <p:spPr>
          <a:xfrm>
            <a:off x="4226943" y="1398890"/>
            <a:ext cx="86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1290px</a:t>
            </a:r>
          </a:p>
        </p:txBody>
      </p:sp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AD29E74F-515E-714B-A475-01E279FAD05A}"/>
              </a:ext>
            </a:extLst>
          </p:cNvPr>
          <p:cNvSpPr/>
          <p:nvPr/>
        </p:nvSpPr>
        <p:spPr>
          <a:xfrm>
            <a:off x="8108831" y="2217965"/>
            <a:ext cx="261668" cy="268552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4656-793D-DC4E-89DC-9D664EEE77EC}"/>
              </a:ext>
            </a:extLst>
          </p:cNvPr>
          <p:cNvSpPr txBox="1"/>
          <p:nvPr/>
        </p:nvSpPr>
        <p:spPr>
          <a:xfrm>
            <a:off x="8108830" y="1848633"/>
            <a:ext cx="63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18px</a:t>
            </a:r>
          </a:p>
        </p:txBody>
      </p:sp>
      <p:sp>
        <p:nvSpPr>
          <p:cNvPr id="10" name="Parentesi graffa chiusa 9">
            <a:extLst>
              <a:ext uri="{FF2B5EF4-FFF2-40B4-BE49-F238E27FC236}">
                <a16:creationId xmlns:a16="http://schemas.microsoft.com/office/drawing/2014/main" id="{A48D5513-347B-7146-84AA-8B7AB96B63AF}"/>
              </a:ext>
            </a:extLst>
          </p:cNvPr>
          <p:cNvSpPr/>
          <p:nvPr/>
        </p:nvSpPr>
        <p:spPr>
          <a:xfrm rot="5400000">
            <a:off x="3871982" y="407284"/>
            <a:ext cx="606405" cy="7625755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FA8AAAAD-9796-F646-A436-0C2A588E9A0F}"/>
              </a:ext>
            </a:extLst>
          </p:cNvPr>
          <p:cNvSpPr/>
          <p:nvPr/>
        </p:nvSpPr>
        <p:spPr>
          <a:xfrm>
            <a:off x="8108830" y="2808107"/>
            <a:ext cx="480114" cy="1040262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6CC855C-0A3A-EE4C-9E0C-526F90A440D3}"/>
              </a:ext>
            </a:extLst>
          </p:cNvPr>
          <p:cNvSpPr txBox="1"/>
          <p:nvPr/>
        </p:nvSpPr>
        <p:spPr>
          <a:xfrm>
            <a:off x="4226943" y="4576703"/>
            <a:ext cx="86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1290px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BBF65F-23FE-8A4A-8E0B-996C50116B8C}"/>
              </a:ext>
            </a:extLst>
          </p:cNvPr>
          <p:cNvSpPr txBox="1"/>
          <p:nvPr/>
        </p:nvSpPr>
        <p:spPr>
          <a:xfrm>
            <a:off x="8540540" y="2958906"/>
            <a:ext cx="75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122px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50A5DA0-6794-6348-99B5-E3055FD8032E}"/>
              </a:ext>
            </a:extLst>
          </p:cNvPr>
          <p:cNvSpPr txBox="1"/>
          <p:nvPr/>
        </p:nvSpPr>
        <p:spPr>
          <a:xfrm>
            <a:off x="1292884" y="4733258"/>
            <a:ext cx="102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Social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BCE9B79-5416-3046-AD4B-5CCFAD23A58A}"/>
              </a:ext>
            </a:extLst>
          </p:cNvPr>
          <p:cNvSpPr/>
          <p:nvPr/>
        </p:nvSpPr>
        <p:spPr>
          <a:xfrm>
            <a:off x="6652940" y="5048428"/>
            <a:ext cx="801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img</a:t>
            </a:r>
          </a:p>
        </p:txBody>
      </p:sp>
      <p:sp>
        <p:nvSpPr>
          <p:cNvPr id="16" name="Parentesi graffa chiusa 15">
            <a:extLst>
              <a:ext uri="{FF2B5EF4-FFF2-40B4-BE49-F238E27FC236}">
                <a16:creationId xmlns:a16="http://schemas.microsoft.com/office/drawing/2014/main" id="{FE4D729E-4C7D-4041-B17A-04ED802CFC0F}"/>
              </a:ext>
            </a:extLst>
          </p:cNvPr>
          <p:cNvSpPr/>
          <p:nvPr/>
        </p:nvSpPr>
        <p:spPr>
          <a:xfrm rot="10800000">
            <a:off x="9057168" y="4946035"/>
            <a:ext cx="644728" cy="606405"/>
          </a:xfrm>
          <a:prstGeom prst="rightBrace">
            <a:avLst>
              <a:gd name="adj1" fmla="val 8333"/>
              <a:gd name="adj2" fmla="val 4615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Parentesi graffa chiusa 17">
            <a:extLst>
              <a:ext uri="{FF2B5EF4-FFF2-40B4-BE49-F238E27FC236}">
                <a16:creationId xmlns:a16="http://schemas.microsoft.com/office/drawing/2014/main" id="{885E47AD-AEDE-4541-8F49-1DF667A9D161}"/>
              </a:ext>
            </a:extLst>
          </p:cNvPr>
          <p:cNvSpPr/>
          <p:nvPr/>
        </p:nvSpPr>
        <p:spPr>
          <a:xfrm rot="16200000">
            <a:off x="9788137" y="4220161"/>
            <a:ext cx="644728" cy="606405"/>
          </a:xfrm>
          <a:prstGeom prst="rightBrace">
            <a:avLst>
              <a:gd name="adj1" fmla="val 8333"/>
              <a:gd name="adj2" fmla="val 4615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CB9E319-B0BD-0B47-89E4-0E73953409BB}"/>
              </a:ext>
            </a:extLst>
          </p:cNvPr>
          <p:cNvSpPr txBox="1"/>
          <p:nvPr/>
        </p:nvSpPr>
        <p:spPr>
          <a:xfrm>
            <a:off x="8348887" y="5071812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50px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EF92E42-709F-3A4A-8AF7-2CE0363AFEBE}"/>
              </a:ext>
            </a:extLst>
          </p:cNvPr>
          <p:cNvSpPr txBox="1"/>
          <p:nvPr/>
        </p:nvSpPr>
        <p:spPr>
          <a:xfrm>
            <a:off x="9754144" y="3831667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50px</a:t>
            </a:r>
          </a:p>
        </p:txBody>
      </p:sp>
    </p:spTree>
    <p:extLst>
      <p:ext uri="{BB962C8B-B14F-4D97-AF65-F5344CB8AC3E}">
        <p14:creationId xmlns:p14="http://schemas.microsoft.com/office/powerpoint/2010/main" val="65371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48DAC-5EE1-A94E-944B-7A210C56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30" y="211417"/>
            <a:ext cx="1971339" cy="939240"/>
          </a:xfrm>
        </p:spPr>
        <p:txBody>
          <a:bodyPr>
            <a:normAutofit/>
          </a:bodyPr>
          <a:lstStyle/>
          <a:p>
            <a:pPr algn="ctr"/>
            <a:r>
              <a:rPr lang="it-IT" sz="3200" b="1" dirty="0"/>
              <a:t>HTML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57EEF88-D059-B743-8DA3-1E8577F3F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49" y="1150657"/>
            <a:ext cx="4851835" cy="529045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66B6EB-9FCA-3F4C-8CA8-C74081603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816" y="1150656"/>
            <a:ext cx="4851834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4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48DAC-5EE1-A94E-944B-7A210C56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30" y="211417"/>
            <a:ext cx="1971339" cy="939240"/>
          </a:xfrm>
        </p:spPr>
        <p:txBody>
          <a:bodyPr>
            <a:normAutofit/>
          </a:bodyPr>
          <a:lstStyle/>
          <a:p>
            <a:pPr algn="ctr"/>
            <a:r>
              <a:rPr lang="it-IT" sz="3200" b="1" dirty="0"/>
              <a:t>CSS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19F64C-9BCC-3B49-8D61-E28C5F61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93" y="1150656"/>
            <a:ext cx="2672145" cy="517176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E0C545-D126-9640-82D2-B8EFC24F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081" y="1150656"/>
            <a:ext cx="2672144" cy="517176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6274FAEC-CCF2-BF40-ABA5-29BA2EFB1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468" y="1150656"/>
            <a:ext cx="2672145" cy="517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048DAC-5EE1-A94E-944B-7A210C56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330" y="211417"/>
            <a:ext cx="1971339" cy="939240"/>
          </a:xfrm>
        </p:spPr>
        <p:txBody>
          <a:bodyPr>
            <a:normAutofit/>
          </a:bodyPr>
          <a:lstStyle/>
          <a:p>
            <a:pPr algn="ctr"/>
            <a:r>
              <a:rPr lang="it-IT" sz="3200" b="1" dirty="0"/>
              <a:t>CSS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037C92-11A6-DB46-AA32-8F3F798E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24" y="1150657"/>
            <a:ext cx="3469233" cy="489065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D244FA-D1E7-ED4B-AC23-040856B4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69" y="1150656"/>
            <a:ext cx="3469233" cy="48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58D18A-A387-F643-BCCD-3B63B6CE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39838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Header</a:t>
            </a:r>
            <a:endParaRPr lang="it-IT" sz="5400" dirty="0"/>
          </a:p>
        </p:txBody>
      </p:sp>
      <p:pic>
        <p:nvPicPr>
          <p:cNvPr id="14" name="Segnaposto contenuto 13" descr="Immagine che contiene testo, strumento scrittorio, matita, stazionario&#10;&#10;Descrizione generata automaticamente">
            <a:extLst>
              <a:ext uri="{FF2B5EF4-FFF2-40B4-BE49-F238E27FC236}">
                <a16:creationId xmlns:a16="http://schemas.microsoft.com/office/drawing/2014/main" id="{37A0ADC0-8E06-754F-859B-2E7140D27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25" y="2743199"/>
            <a:ext cx="10238117" cy="3620663"/>
          </a:xfrm>
        </p:spPr>
      </p:pic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62364164-ECAD-1E44-AA31-715A8295C403}"/>
              </a:ext>
            </a:extLst>
          </p:cNvPr>
          <p:cNvSpPr/>
          <p:nvPr/>
        </p:nvSpPr>
        <p:spPr>
          <a:xfrm rot="16200000">
            <a:off x="4827928" y="-2817215"/>
            <a:ext cx="882711" cy="10238117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9EA25A-7BF5-8445-B8C4-2071B40C0612}"/>
              </a:ext>
            </a:extLst>
          </p:cNvPr>
          <p:cNvSpPr txBox="1"/>
          <p:nvPr/>
        </p:nvSpPr>
        <p:spPr>
          <a:xfrm>
            <a:off x="4013379" y="150602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100% dello schermo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CC20F317-54E6-D74B-B4FE-E00CA287887A}"/>
              </a:ext>
            </a:extLst>
          </p:cNvPr>
          <p:cNvSpPr/>
          <p:nvPr/>
        </p:nvSpPr>
        <p:spPr>
          <a:xfrm>
            <a:off x="10388342" y="2743197"/>
            <a:ext cx="882711" cy="3603023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83A1449-BE57-EA41-9246-796FBECE5B27}"/>
              </a:ext>
            </a:extLst>
          </p:cNvPr>
          <p:cNvSpPr txBox="1"/>
          <p:nvPr/>
        </p:nvSpPr>
        <p:spPr>
          <a:xfrm>
            <a:off x="11289453" y="4184198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600px</a:t>
            </a:r>
          </a:p>
        </p:txBody>
      </p:sp>
    </p:spTree>
    <p:extLst>
      <p:ext uri="{BB962C8B-B14F-4D97-AF65-F5344CB8AC3E}">
        <p14:creationId xmlns:p14="http://schemas.microsoft.com/office/powerpoint/2010/main" val="344490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39D71F4-0728-3847-AEF9-53F84CE7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5" y="1986656"/>
            <a:ext cx="10515600" cy="64842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597B297C-7D19-7048-9604-411FF98878B9}"/>
              </a:ext>
            </a:extLst>
          </p:cNvPr>
          <p:cNvSpPr txBox="1">
            <a:spLocks/>
          </p:cNvSpPr>
          <p:nvPr/>
        </p:nvSpPr>
        <p:spPr>
          <a:xfrm>
            <a:off x="320614" y="114401"/>
            <a:ext cx="1594449" cy="989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Nav</a:t>
            </a:r>
            <a:endParaRPr lang="it-IT" sz="5400" dirty="0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7EB6AF0C-9508-5C41-8BEF-0EFB0F2CEA6B}"/>
              </a:ext>
            </a:extLst>
          </p:cNvPr>
          <p:cNvSpPr/>
          <p:nvPr/>
        </p:nvSpPr>
        <p:spPr>
          <a:xfrm rot="16200000">
            <a:off x="5137058" y="-3712801"/>
            <a:ext cx="882711" cy="10515599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B1F6E1-B785-A147-9DE9-6AC2CE02871F}"/>
              </a:ext>
            </a:extLst>
          </p:cNvPr>
          <p:cNvSpPr txBox="1"/>
          <p:nvPr/>
        </p:nvSpPr>
        <p:spPr>
          <a:xfrm>
            <a:off x="4293016" y="73431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100% dello schermo</a:t>
            </a: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0481ACF5-E0C7-0844-84D0-B9E153F65AE0}"/>
              </a:ext>
            </a:extLst>
          </p:cNvPr>
          <p:cNvSpPr/>
          <p:nvPr/>
        </p:nvSpPr>
        <p:spPr>
          <a:xfrm>
            <a:off x="10836213" y="1986354"/>
            <a:ext cx="882711" cy="648721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14B0A2A-61FA-B648-AA8F-B38F16817FA5}"/>
              </a:ext>
            </a:extLst>
          </p:cNvPr>
          <p:cNvSpPr txBox="1"/>
          <p:nvPr/>
        </p:nvSpPr>
        <p:spPr>
          <a:xfrm>
            <a:off x="11523630" y="1801687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80px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92A44F25-DB21-0841-A21B-5F525E85B50F}"/>
              </a:ext>
            </a:extLst>
          </p:cNvPr>
          <p:cNvSpPr txBox="1">
            <a:spLocks/>
          </p:cNvSpPr>
          <p:nvPr/>
        </p:nvSpPr>
        <p:spPr>
          <a:xfrm>
            <a:off x="258826" y="3079504"/>
            <a:ext cx="2001328" cy="448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div #logo</a:t>
            </a:r>
          </a:p>
        </p:txBody>
      </p:sp>
      <p:pic>
        <p:nvPicPr>
          <p:cNvPr id="21" name="Segnaposto contenuto 6">
            <a:extLst>
              <a:ext uri="{FF2B5EF4-FFF2-40B4-BE49-F238E27FC236}">
                <a16:creationId xmlns:a16="http://schemas.microsoft.com/office/drawing/2014/main" id="{56D3197A-D134-D14C-B257-35BAA648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5" y="4735243"/>
            <a:ext cx="3322246" cy="62702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3F51655-8EE2-2F4E-A95B-C8B85419D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641" y="4752793"/>
            <a:ext cx="6119297" cy="608309"/>
          </a:xfrm>
          <a:prstGeom prst="rect">
            <a:avLst/>
          </a:prstGeom>
        </p:spPr>
      </p:pic>
      <p:sp>
        <p:nvSpPr>
          <p:cNvPr id="23" name="Titolo 1">
            <a:extLst>
              <a:ext uri="{FF2B5EF4-FFF2-40B4-BE49-F238E27FC236}">
                <a16:creationId xmlns:a16="http://schemas.microsoft.com/office/drawing/2014/main" id="{3F4E3EB9-0F4D-C347-82DE-7CB3588C3CF7}"/>
              </a:ext>
            </a:extLst>
          </p:cNvPr>
          <p:cNvSpPr txBox="1">
            <a:spLocks/>
          </p:cNvSpPr>
          <p:nvPr/>
        </p:nvSpPr>
        <p:spPr>
          <a:xfrm>
            <a:off x="5095336" y="3012433"/>
            <a:ext cx="2001328" cy="448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div #</a:t>
            </a:r>
            <a:r>
              <a:rPr lang="it-IT" dirty="0" err="1"/>
              <a:t>links</a:t>
            </a:r>
            <a:endParaRPr lang="it-IT" dirty="0"/>
          </a:p>
        </p:txBody>
      </p:sp>
      <p:sp>
        <p:nvSpPr>
          <p:cNvPr id="24" name="Parentesi graffa chiusa 23">
            <a:extLst>
              <a:ext uri="{FF2B5EF4-FFF2-40B4-BE49-F238E27FC236}">
                <a16:creationId xmlns:a16="http://schemas.microsoft.com/office/drawing/2014/main" id="{3F0CE7F5-18CD-674B-9235-6273DBD45341}"/>
              </a:ext>
            </a:extLst>
          </p:cNvPr>
          <p:cNvSpPr/>
          <p:nvPr/>
        </p:nvSpPr>
        <p:spPr>
          <a:xfrm rot="16200000">
            <a:off x="1757498" y="2889658"/>
            <a:ext cx="448484" cy="3322247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arentesi graffa chiusa 24">
            <a:extLst>
              <a:ext uri="{FF2B5EF4-FFF2-40B4-BE49-F238E27FC236}">
                <a16:creationId xmlns:a16="http://schemas.microsoft.com/office/drawing/2014/main" id="{44BCDE3B-E232-2B4B-BB7C-7A4EA17B6CD4}"/>
              </a:ext>
            </a:extLst>
          </p:cNvPr>
          <p:cNvSpPr/>
          <p:nvPr/>
        </p:nvSpPr>
        <p:spPr>
          <a:xfrm rot="16200000">
            <a:off x="8221215" y="1450376"/>
            <a:ext cx="515843" cy="6088987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chiusa 25">
            <a:extLst>
              <a:ext uri="{FF2B5EF4-FFF2-40B4-BE49-F238E27FC236}">
                <a16:creationId xmlns:a16="http://schemas.microsoft.com/office/drawing/2014/main" id="{CC3B2282-0815-DD4F-AF43-990DA0126911}"/>
              </a:ext>
            </a:extLst>
          </p:cNvPr>
          <p:cNvSpPr/>
          <p:nvPr/>
        </p:nvSpPr>
        <p:spPr>
          <a:xfrm>
            <a:off x="3642861" y="4752793"/>
            <a:ext cx="650468" cy="592043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592760C-841D-5447-BCD4-1EA85E0594BC}"/>
              </a:ext>
            </a:extLst>
          </p:cNvPr>
          <p:cNvSpPr txBox="1"/>
          <p:nvPr/>
        </p:nvSpPr>
        <p:spPr>
          <a:xfrm>
            <a:off x="3992245" y="4568127"/>
            <a:ext cx="6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40px</a:t>
            </a:r>
          </a:p>
        </p:txBody>
      </p:sp>
      <p:sp>
        <p:nvSpPr>
          <p:cNvPr id="28" name="Parentesi graffa chiusa 27">
            <a:extLst>
              <a:ext uri="{FF2B5EF4-FFF2-40B4-BE49-F238E27FC236}">
                <a16:creationId xmlns:a16="http://schemas.microsoft.com/office/drawing/2014/main" id="{0B500727-25DB-3B49-9081-F9568D3D5727}"/>
              </a:ext>
            </a:extLst>
          </p:cNvPr>
          <p:cNvSpPr/>
          <p:nvPr/>
        </p:nvSpPr>
        <p:spPr>
          <a:xfrm>
            <a:off x="11553938" y="4898000"/>
            <a:ext cx="468153" cy="343639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6445A90-F3AD-5E47-8FB5-2267C83261E0}"/>
              </a:ext>
            </a:extLst>
          </p:cNvPr>
          <p:cNvSpPr txBox="1"/>
          <p:nvPr/>
        </p:nvSpPr>
        <p:spPr>
          <a:xfrm>
            <a:off x="11559421" y="4550781"/>
            <a:ext cx="66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16px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AEA5AA2-61AA-9A4B-AE91-167A0AF86EFA}"/>
              </a:ext>
            </a:extLst>
          </p:cNvPr>
          <p:cNvSpPr txBox="1"/>
          <p:nvPr/>
        </p:nvSpPr>
        <p:spPr>
          <a:xfrm>
            <a:off x="1418362" y="3963332"/>
            <a:ext cx="99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375 </a:t>
            </a:r>
            <a:r>
              <a:rPr lang="it-IT" dirty="0" err="1"/>
              <a:t>px</a:t>
            </a:r>
            <a:endParaRPr lang="it-IT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D5558E5B-75C5-C94C-82D5-3BF9D78914E5}"/>
              </a:ext>
            </a:extLst>
          </p:cNvPr>
          <p:cNvSpPr/>
          <p:nvPr/>
        </p:nvSpPr>
        <p:spPr>
          <a:xfrm>
            <a:off x="6671253" y="3477055"/>
            <a:ext cx="593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712 </a:t>
            </a:r>
            <a:r>
              <a:rPr lang="it-IT" dirty="0" err="1"/>
              <a:t>px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201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E728C1EA-0231-8846-B770-7BF1C595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38" y="652777"/>
            <a:ext cx="1035170" cy="989241"/>
          </a:xfrm>
        </p:spPr>
        <p:txBody>
          <a:bodyPr>
            <a:normAutofit/>
          </a:bodyPr>
          <a:lstStyle/>
          <a:p>
            <a:r>
              <a:rPr lang="it-IT" sz="5400" dirty="0"/>
              <a:t>h1</a:t>
            </a:r>
          </a:p>
        </p:txBody>
      </p:sp>
      <p:pic>
        <p:nvPicPr>
          <p:cNvPr id="17" name="Segnaposto contenuto 4">
            <a:extLst>
              <a:ext uri="{FF2B5EF4-FFF2-40B4-BE49-F238E27FC236}">
                <a16:creationId xmlns:a16="http://schemas.microsoft.com/office/drawing/2014/main" id="{28A32438-5702-7F4A-B167-AA41FDF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38" y="2524730"/>
            <a:ext cx="10515600" cy="1102832"/>
          </a:xfrm>
        </p:spPr>
      </p:pic>
      <p:sp>
        <p:nvSpPr>
          <p:cNvPr id="18" name="Parentesi graffa chiusa 17">
            <a:extLst>
              <a:ext uri="{FF2B5EF4-FFF2-40B4-BE49-F238E27FC236}">
                <a16:creationId xmlns:a16="http://schemas.microsoft.com/office/drawing/2014/main" id="{C1DF1860-090D-D241-9021-B2840614B049}"/>
              </a:ext>
            </a:extLst>
          </p:cNvPr>
          <p:cNvSpPr/>
          <p:nvPr/>
        </p:nvSpPr>
        <p:spPr>
          <a:xfrm rot="16200000">
            <a:off x="5292483" y="-3174425"/>
            <a:ext cx="882711" cy="10515599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706BB6BD-1A6D-3E43-887D-68A1707831FD}"/>
              </a:ext>
            </a:extLst>
          </p:cNvPr>
          <p:cNvSpPr/>
          <p:nvPr/>
        </p:nvSpPr>
        <p:spPr>
          <a:xfrm>
            <a:off x="10991638" y="2524730"/>
            <a:ext cx="882711" cy="1102832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6B3F81D-26CB-B145-B695-E4395147EBAC}"/>
              </a:ext>
            </a:extLst>
          </p:cNvPr>
          <p:cNvSpPr txBox="1"/>
          <p:nvPr/>
        </p:nvSpPr>
        <p:spPr>
          <a:xfrm>
            <a:off x="4864497" y="1272686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1063px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E45001-F963-4748-A45F-0D97568BA4BE}"/>
              </a:ext>
            </a:extLst>
          </p:cNvPr>
          <p:cNvSpPr txBox="1"/>
          <p:nvPr/>
        </p:nvSpPr>
        <p:spPr>
          <a:xfrm>
            <a:off x="11556698" y="2524730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90px</a:t>
            </a: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095FEB-49B4-074E-985C-CC3CC8CA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777" y="5599801"/>
            <a:ext cx="3708400" cy="647700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4321F05E-448C-1646-B531-9A70AA356952}"/>
              </a:ext>
            </a:extLst>
          </p:cNvPr>
          <p:cNvSpPr txBox="1">
            <a:spLocks/>
          </p:cNvSpPr>
          <p:nvPr/>
        </p:nvSpPr>
        <p:spPr>
          <a:xfrm>
            <a:off x="476038" y="4255715"/>
            <a:ext cx="2025770" cy="989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a.button</a:t>
            </a:r>
            <a:endParaRPr lang="it-IT" sz="5400" dirty="0"/>
          </a:p>
        </p:txBody>
      </p:sp>
      <p:sp>
        <p:nvSpPr>
          <p:cNvPr id="25" name="Parentesi graffa chiusa 24">
            <a:extLst>
              <a:ext uri="{FF2B5EF4-FFF2-40B4-BE49-F238E27FC236}">
                <a16:creationId xmlns:a16="http://schemas.microsoft.com/office/drawing/2014/main" id="{B284F836-CF8D-474D-9CAB-AEE366BE22CF}"/>
              </a:ext>
            </a:extLst>
          </p:cNvPr>
          <p:cNvSpPr/>
          <p:nvPr/>
        </p:nvSpPr>
        <p:spPr>
          <a:xfrm rot="16200000">
            <a:off x="5516622" y="3304245"/>
            <a:ext cx="882711" cy="3708401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chiusa 25">
            <a:extLst>
              <a:ext uri="{FF2B5EF4-FFF2-40B4-BE49-F238E27FC236}">
                <a16:creationId xmlns:a16="http://schemas.microsoft.com/office/drawing/2014/main" id="{A3B42547-BD23-0D4D-BCB5-185F57E03F09}"/>
              </a:ext>
            </a:extLst>
          </p:cNvPr>
          <p:cNvSpPr/>
          <p:nvPr/>
        </p:nvSpPr>
        <p:spPr>
          <a:xfrm>
            <a:off x="7812177" y="5599800"/>
            <a:ext cx="538193" cy="647700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A10D514-6C78-7A4A-A526-190C5FA2739B}"/>
              </a:ext>
            </a:extLst>
          </p:cNvPr>
          <p:cNvSpPr txBox="1"/>
          <p:nvPr/>
        </p:nvSpPr>
        <p:spPr>
          <a:xfrm>
            <a:off x="8350370" y="5415133"/>
            <a:ext cx="8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43px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190C14F-0C2F-FD4A-88D3-F2ADF61E5647}"/>
              </a:ext>
            </a:extLst>
          </p:cNvPr>
          <p:cNvSpPr txBox="1"/>
          <p:nvPr/>
        </p:nvSpPr>
        <p:spPr>
          <a:xfrm>
            <a:off x="5522837" y="4308105"/>
            <a:ext cx="8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274px</a:t>
            </a:r>
          </a:p>
        </p:txBody>
      </p:sp>
    </p:spTree>
    <p:extLst>
      <p:ext uri="{BB962C8B-B14F-4D97-AF65-F5344CB8AC3E}">
        <p14:creationId xmlns:p14="http://schemas.microsoft.com/office/powerpoint/2010/main" val="24588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5E36D2-8E8D-2E49-8D4E-E1476A1F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335657" cy="1325563"/>
          </a:xfrm>
        </p:spPr>
        <p:txBody>
          <a:bodyPr/>
          <a:lstStyle/>
          <a:p>
            <a:r>
              <a:rPr lang="it-IT" dirty="0" err="1"/>
              <a:t>p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ED610EA-65B4-194E-B11D-8B52A5B8E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207" y="2005368"/>
            <a:ext cx="8879268" cy="3732538"/>
          </a:xfrm>
        </p:spPr>
      </p:pic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988580AE-C379-6C4C-ADB1-EC440BD3740A}"/>
              </a:ext>
            </a:extLst>
          </p:cNvPr>
          <p:cNvSpPr/>
          <p:nvPr/>
        </p:nvSpPr>
        <p:spPr>
          <a:xfrm rot="16200000">
            <a:off x="5654644" y="419516"/>
            <a:ext cx="882711" cy="4054415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0F3D70-9F73-8349-81DB-1F1F30C21B3F}"/>
              </a:ext>
            </a:extLst>
          </p:cNvPr>
          <p:cNvSpPr txBox="1"/>
          <p:nvPr/>
        </p:nvSpPr>
        <p:spPr>
          <a:xfrm>
            <a:off x="5515680" y="1663361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714px</a:t>
            </a:r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41A9D60C-52F8-4147-9AA2-21149BBCBD06}"/>
              </a:ext>
            </a:extLst>
          </p:cNvPr>
          <p:cNvSpPr/>
          <p:nvPr/>
        </p:nvSpPr>
        <p:spPr>
          <a:xfrm>
            <a:off x="8123207" y="2871463"/>
            <a:ext cx="882711" cy="882712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81ED3B-13E0-1A4B-A3B6-458BE5FE63EE}"/>
              </a:ext>
            </a:extLst>
          </p:cNvPr>
          <p:cNvSpPr txBox="1"/>
          <p:nvPr/>
        </p:nvSpPr>
        <p:spPr>
          <a:xfrm>
            <a:off x="8909690" y="2888079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96px</a:t>
            </a:r>
          </a:p>
        </p:txBody>
      </p:sp>
    </p:spTree>
    <p:extLst>
      <p:ext uri="{BB962C8B-B14F-4D97-AF65-F5344CB8AC3E}">
        <p14:creationId xmlns:p14="http://schemas.microsoft.com/office/powerpoint/2010/main" val="2580407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3B31BB-30BE-7A43-B4FC-1E13BCF2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div.d-flex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663C88-0DFC-BD46-AC87-9BEEC4A72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071" y="2299477"/>
            <a:ext cx="6161858" cy="4193398"/>
          </a:xfrm>
          <a:prstGeom prst="rect">
            <a:avLst/>
          </a:prstGeom>
        </p:spPr>
      </p:pic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D2C3B67F-2991-4943-A625-9437C5D177B8}"/>
              </a:ext>
            </a:extLst>
          </p:cNvPr>
          <p:cNvSpPr/>
          <p:nvPr/>
        </p:nvSpPr>
        <p:spPr>
          <a:xfrm rot="16200000">
            <a:off x="5654644" y="-1222808"/>
            <a:ext cx="882711" cy="6161858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E1FD45D8-23A8-B046-AD73-221445CAB39D}"/>
              </a:ext>
            </a:extLst>
          </p:cNvPr>
          <p:cNvSpPr/>
          <p:nvPr/>
        </p:nvSpPr>
        <p:spPr>
          <a:xfrm>
            <a:off x="9176929" y="2306691"/>
            <a:ext cx="882711" cy="4193398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2A0805-A977-5440-9EF1-F5D897720B67}"/>
              </a:ext>
            </a:extLst>
          </p:cNvPr>
          <p:cNvSpPr txBox="1"/>
          <p:nvPr/>
        </p:nvSpPr>
        <p:spPr>
          <a:xfrm>
            <a:off x="10059640" y="4026844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667px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70A38F-0658-1945-9C6A-B109F4DD6A93}"/>
              </a:ext>
            </a:extLst>
          </p:cNvPr>
          <p:cNvSpPr txBox="1"/>
          <p:nvPr/>
        </p:nvSpPr>
        <p:spPr>
          <a:xfrm>
            <a:off x="5226658" y="1068227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1190px</a:t>
            </a:r>
          </a:p>
        </p:txBody>
      </p:sp>
    </p:spTree>
    <p:extLst>
      <p:ext uri="{BB962C8B-B14F-4D97-AF65-F5344CB8AC3E}">
        <p14:creationId xmlns:p14="http://schemas.microsoft.com/office/powerpoint/2010/main" val="234796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{CB72B737-D367-B143-8CEB-8E11DB44FAC4}tf10001119</Template>
  <TotalTime>155</TotalTime>
  <Words>81</Words>
  <Application>Microsoft Macintosh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di Office</vt:lpstr>
      <vt:lpstr>Specifiche Home Page ICS – Paolo Vasta Damiano Gammino (O46002074) A.A. 2020/2021</vt:lpstr>
      <vt:lpstr>HTML</vt:lpstr>
      <vt:lpstr>CSS</vt:lpstr>
      <vt:lpstr>CSS</vt:lpstr>
      <vt:lpstr>Header</vt:lpstr>
      <vt:lpstr>Presentazione standard di PowerPoint</vt:lpstr>
      <vt:lpstr>h1</vt:lpstr>
      <vt:lpstr>p</vt:lpstr>
      <vt:lpstr>div.d-flex</vt:lpstr>
      <vt:lpstr>img </vt:lpstr>
      <vt:lpstr>Footer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Specifiche Home Page ICS – Paolo Vasta Damiano Gammino (O46002074) A.A. 2020/2021</dc:title>
  <dc:creator>DAMIANO GAMMINO</dc:creator>
  <cp:lastModifiedBy>DAMIANO GAMMINO</cp:lastModifiedBy>
  <cp:revision>14</cp:revision>
  <dcterms:created xsi:type="dcterms:W3CDTF">2021-03-27T09:25:49Z</dcterms:created>
  <dcterms:modified xsi:type="dcterms:W3CDTF">2021-03-27T18:32:53Z</dcterms:modified>
</cp:coreProperties>
</file>